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 id="2147483761" r:id="rId8"/>
  </p:sldMasterIdLst>
  <p:notesMasterIdLst>
    <p:notesMasterId r:id="rId37"/>
  </p:notesMasterIdLst>
  <p:sldIdLst>
    <p:sldId id="256" r:id="rId9"/>
    <p:sldId id="263" r:id="rId10"/>
    <p:sldId id="257" r:id="rId11"/>
    <p:sldId id="258" r:id="rId12"/>
    <p:sldId id="2076138272" r:id="rId13"/>
    <p:sldId id="2076138285" r:id="rId14"/>
    <p:sldId id="282" r:id="rId15"/>
    <p:sldId id="268" r:id="rId16"/>
    <p:sldId id="270" r:id="rId17"/>
    <p:sldId id="272" r:id="rId18"/>
    <p:sldId id="271" r:id="rId19"/>
    <p:sldId id="2076138273" r:id="rId20"/>
    <p:sldId id="2076138274" r:id="rId21"/>
    <p:sldId id="2076138275" r:id="rId22"/>
    <p:sldId id="2076138276" r:id="rId23"/>
    <p:sldId id="2076138277" r:id="rId24"/>
    <p:sldId id="2076138280" r:id="rId25"/>
    <p:sldId id="2076138279" r:id="rId26"/>
    <p:sldId id="2076138281" r:id="rId27"/>
    <p:sldId id="2076138282" r:id="rId28"/>
    <p:sldId id="2076138283" r:id="rId29"/>
    <p:sldId id="2076138284" r:id="rId30"/>
    <p:sldId id="2076138286" r:id="rId31"/>
    <p:sldId id="2076138287" r:id="rId32"/>
    <p:sldId id="2076138288" r:id="rId33"/>
    <p:sldId id="2076138289" r:id="rId34"/>
    <p:sldId id="2076138290" r:id="rId35"/>
    <p:sldId id="2076138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56"/>
            <p14:sldId id="263"/>
            <p14:sldId id="257"/>
            <p14:sldId id="258"/>
            <p14:sldId id="2076138272"/>
            <p14:sldId id="2076138285"/>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 id="2076138286"/>
            <p14:sldId id="2076138287"/>
            <p14:sldId id="2076138288"/>
            <p14:sldId id="2076138289"/>
            <p14:sldId id="2076138290"/>
            <p14:sldId id="207613829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06/03/2023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3/6/2023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3/6/2023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3/6/2023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4512824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121924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523347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187950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4081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2780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4954102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15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417807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0689663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06/03/2023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8723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3/6/2023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3/6/2023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06/03/2023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3136652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err="1"/>
              <a:t>Analyze</a:t>
            </a:r>
            <a:r>
              <a:rPr lang="en-GB" dirty="0"/>
              <a:t> Data on list pages</a:t>
            </a:r>
            <a:br>
              <a:rPr lang="en-GB" dirty="0"/>
            </a:br>
            <a:br>
              <a:rPr lang="en-GB" dirty="0"/>
            </a:br>
            <a:r>
              <a:rPr lang="en-GB" dirty="0"/>
              <a:t>Usage scenarios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114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Salesperson bonus overview</a:t>
            </a:r>
          </a:p>
        </p:txBody>
      </p:sp>
      <p:pic>
        <p:nvPicPr>
          <p:cNvPr id="5" name="Picture 4" descr="Graphical user interface&#10;&#10;Description automatically generated">
            <a:extLst>
              <a:ext uri="{FF2B5EF4-FFF2-40B4-BE49-F238E27FC236}">
                <a16:creationId xmlns:a16="http://schemas.microsoft.com/office/drawing/2014/main" id="{4D932C47-5E2B-FE2A-039D-74B084DFBCAC}"/>
              </a:ext>
            </a:extLst>
          </p:cNvPr>
          <p:cNvPicPr>
            <a:picLocks noChangeAspect="1"/>
          </p:cNvPicPr>
          <p:nvPr/>
        </p:nvPicPr>
        <p:blipFill>
          <a:blip r:embed="rId2"/>
          <a:stretch>
            <a:fillRect/>
          </a:stretch>
        </p:blipFill>
        <p:spPr>
          <a:xfrm>
            <a:off x="922893" y="1341864"/>
            <a:ext cx="9465558" cy="5419031"/>
          </a:xfrm>
          <a:prstGeom prst="rect">
            <a:avLst/>
          </a:prstGeom>
        </p:spPr>
      </p:pic>
    </p:spTree>
    <p:extLst>
      <p:ext uri="{BB962C8B-B14F-4D97-AF65-F5344CB8AC3E}">
        <p14:creationId xmlns:p14="http://schemas.microsoft.com/office/powerpoint/2010/main" val="398022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Who changed What When</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2893" y="1352932"/>
            <a:ext cx="9465558" cy="5396894"/>
          </a:xfrm>
          <a:prstGeom prst="rect">
            <a:avLst/>
          </a:prstGeom>
        </p:spPr>
      </p:pic>
    </p:spTree>
    <p:extLst>
      <p:ext uri="{BB962C8B-B14F-4D97-AF65-F5344CB8AC3E}">
        <p14:creationId xmlns:p14="http://schemas.microsoft.com/office/powerpoint/2010/main" val="2641826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Data Changes by table/field</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6888" y="1352932"/>
            <a:ext cx="9437567" cy="5396894"/>
          </a:xfrm>
          <a:prstGeom prst="rect">
            <a:avLst/>
          </a:prstGeom>
        </p:spPr>
      </p:pic>
    </p:spTree>
    <p:extLst>
      <p:ext uri="{BB962C8B-B14F-4D97-AF65-F5344CB8AC3E}">
        <p14:creationId xmlns:p14="http://schemas.microsoft.com/office/powerpoint/2010/main" val="3556848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License overview by user</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5997" y="1561541"/>
            <a:ext cx="10337801" cy="5296459"/>
          </a:xfrm>
          <a:prstGeom prst="rect">
            <a:avLst/>
          </a:prstGeom>
        </p:spPr>
      </p:pic>
    </p:spTree>
    <p:extLst>
      <p:ext uri="{BB962C8B-B14F-4D97-AF65-F5344CB8AC3E}">
        <p14:creationId xmlns:p14="http://schemas.microsoft.com/office/powerpoint/2010/main" val="4082718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Returned goods by Quarter and Item</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3891" y="1561541"/>
            <a:ext cx="10322013" cy="5296459"/>
          </a:xfrm>
          <a:prstGeom prst="rect">
            <a:avLst/>
          </a:prstGeom>
        </p:spPr>
      </p:pic>
    </p:spTree>
    <p:extLst>
      <p:ext uri="{BB962C8B-B14F-4D97-AF65-F5344CB8AC3E}">
        <p14:creationId xmlns:p14="http://schemas.microsoft.com/office/powerpoint/2010/main" val="225801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Movements between locations</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9419" y="1561541"/>
            <a:ext cx="10310956" cy="5296459"/>
          </a:xfrm>
          <a:prstGeom prst="rect">
            <a:avLst/>
          </a:prstGeom>
        </p:spPr>
      </p:pic>
    </p:spTree>
    <p:extLst>
      <p:ext uri="{BB962C8B-B14F-4D97-AF65-F5344CB8AC3E}">
        <p14:creationId xmlns:p14="http://schemas.microsoft.com/office/powerpoint/2010/main" val="138911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Analyze Data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50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553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Now: self-service with Data Analysis</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F394034C-78CD-4A9D-8EB8-81F0FC9CC953}">
  <ds:schemaRefs>
    <ds:schemaRef ds:uri="http://schemas.microsoft.com/sharepoint/v3/contenttype/forms"/>
  </ds:schemaRefs>
</ds:datastoreItem>
</file>

<file path=customXml/itemProps2.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103</TotalTime>
  <Words>177</Words>
  <Application>Microsoft Office PowerPoint</Application>
  <PresentationFormat>Widescreen</PresentationFormat>
  <Paragraphs>31</Paragraphs>
  <Slides>28</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28</vt:i4>
      </vt:variant>
    </vt:vector>
  </HeadingPairs>
  <TitlesOfParts>
    <vt:vector size="43" baseType="lpstr">
      <vt:lpstr>Arial</vt:lpstr>
      <vt:lpstr>Calibri</vt:lpstr>
      <vt:lpstr>Calibri Light</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1_Office Theme</vt:lpstr>
      <vt:lpstr>Analyze Data on list pages  Usage scenarios</vt:lpstr>
      <vt:lpstr>Enable under Feature Management</vt:lpstr>
      <vt:lpstr>Analyze Data on a list page</vt:lpstr>
      <vt:lpstr>Opens the list with additional analysis capabilities</vt:lpstr>
      <vt:lpstr>https://aka.ms/bcreporting</vt:lpstr>
      <vt:lpstr>https://aka.ms/bcdataanalysis</vt:lpstr>
      <vt:lpstr>Before: run a report, get a pdf</vt:lpstr>
      <vt:lpstr>Now: self-service with Data Analysis</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lpstr>Salesperson bonus overview</vt:lpstr>
      <vt:lpstr>Compliance: Who changed What When</vt:lpstr>
      <vt:lpstr>Compliance: Data Changes by table/field</vt:lpstr>
      <vt:lpstr>Compliance: License overview by user</vt:lpstr>
      <vt:lpstr>Inventory: Returned goods by Quarter and Item</vt:lpstr>
      <vt:lpstr>Inventory: Movements between locations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8</cp:revision>
  <dcterms:created xsi:type="dcterms:W3CDTF">2022-06-02T10:44:56Z</dcterms:created>
  <dcterms:modified xsi:type="dcterms:W3CDTF">2023-03-06T05:56:32Z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